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2" r:id="rId5"/>
    <p:sldId id="259" r:id="rId6"/>
    <p:sldId id="261" r:id="rId7"/>
    <p:sldId id="266" r:id="rId8"/>
    <p:sldId id="273" r:id="rId9"/>
    <p:sldId id="269" r:id="rId10"/>
    <p:sldId id="271" r:id="rId11"/>
    <p:sldId id="272" r:id="rId12"/>
    <p:sldId id="270" r:id="rId13"/>
    <p:sldId id="274" r:id="rId14"/>
    <p:sldId id="260" r:id="rId15"/>
    <p:sldId id="264" r:id="rId16"/>
    <p:sldId id="265" r:id="rId17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801"/>
    <p:restoredTop sz="92760"/>
  </p:normalViewPr>
  <p:slideViewPr>
    <p:cSldViewPr snapToGrid="0" snapToObjects="1">
      <p:cViewPr>
        <p:scale>
          <a:sx n="85" d="100"/>
          <a:sy n="85" d="100"/>
        </p:scale>
        <p:origin x="14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D877E-CC59-4AB7-8A3A-9528B2A8D7D1}" type="datetimeFigureOut">
              <a:rPr lang="de-CH" smtClean="0"/>
              <a:t>15.12.16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93FF1-0867-4B2A-86DD-58BC9A6A40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517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4D1A1-B60D-3A4F-9D06-F403B7002C48}" type="datetimeFigureOut">
              <a:rPr lang="de-DE" smtClean="0"/>
              <a:t>15.12.16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9C2C5-5866-E542-8688-60384E788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37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Erwähnen, dass Charts-Liste optional ist und nicht Teil dieser Arbeit -&gt; Ausbaufähigkeit</a:t>
            </a:r>
            <a:r>
              <a:rPr lang="de-DE" baseline="0" dirty="0" smtClean="0"/>
              <a:t> der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9C2C5-5866-E542-8688-60384E7888A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23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CH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21" y="286603"/>
            <a:ext cx="1224698" cy="12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2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2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Music Cover Quiz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iOS-Projekt</a:t>
            </a:r>
          </a:p>
          <a:p>
            <a:r>
              <a:rPr lang="de-DE" dirty="0" smtClean="0"/>
              <a:t>Schuler Valentin / </a:t>
            </a:r>
            <a:r>
              <a:rPr lang="de-DE" dirty="0" smtClean="0"/>
              <a:t>STIRNIMANN Remo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7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CSwiftV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2208247"/>
            <a:ext cx="11476567" cy="3118495"/>
          </a:xfrm>
        </p:spPr>
      </p:pic>
      <p:sp>
        <p:nvSpPr>
          <p:cNvPr id="6" name="Rechteck 5"/>
          <p:cNvSpPr/>
          <p:nvPr/>
        </p:nvSpPr>
        <p:spPr>
          <a:xfrm>
            <a:off x="907596" y="3396343"/>
            <a:ext cx="9832975" cy="10740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229121" y="5396886"/>
            <a:ext cx="592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/>
              <a:t>https://</a:t>
            </a:r>
            <a:r>
              <a:rPr lang="de-DE" sz="2800" i="1" dirty="0" err="1"/>
              <a:t>github.com</a:t>
            </a:r>
            <a:r>
              <a:rPr lang="de-DE" sz="2800" i="1" dirty="0"/>
              <a:t>/Daniel1of1/</a:t>
            </a:r>
            <a:r>
              <a:rPr lang="de-DE" sz="2800" i="1" dirty="0" err="1"/>
              <a:t>CSwiftV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2751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JPG Speichern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17" y="2133600"/>
            <a:ext cx="10108507" cy="412205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251200" y="4194628"/>
            <a:ext cx="8128000" cy="36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Fade Extension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31757"/>
            <a:ext cx="5762154" cy="13706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885560" y="5002580"/>
            <a:ext cx="2194395" cy="4020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12" y="4598147"/>
            <a:ext cx="3264068" cy="806491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5889"/>
            <a:ext cx="9372600" cy="1994794"/>
          </a:xfrm>
        </p:spPr>
      </p:pic>
      <p:sp>
        <p:nvSpPr>
          <p:cNvPr id="10" name="Rechteck 9"/>
          <p:cNvSpPr/>
          <p:nvPr/>
        </p:nvSpPr>
        <p:spPr>
          <a:xfrm>
            <a:off x="1480457" y="2855556"/>
            <a:ext cx="8752114" cy="9471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7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de-DE" dirty="0" smtClean="0"/>
              <a:t>nit Test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2286"/>
            <a:ext cx="10452045" cy="2511630"/>
          </a:xfrm>
        </p:spPr>
      </p:pic>
    </p:spTree>
    <p:extLst>
      <p:ext uri="{BB962C8B-B14F-4D97-AF65-F5344CB8AC3E}">
        <p14:creationId xmlns:p14="http://schemas.microsoft.com/office/powerpoint/2010/main" val="6609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Mokups</a:t>
            </a:r>
            <a:r>
              <a:rPr lang="de-DE" dirty="0" smtClean="0"/>
              <a:t> im Spiel umgesetzt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68" y="685800"/>
            <a:ext cx="2938308" cy="5385600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53" y="685800"/>
            <a:ext cx="2972976" cy="53856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51" y="685800"/>
            <a:ext cx="2949627" cy="53856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51" y="685800"/>
            <a:ext cx="2941845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8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 vorstellen</a:t>
            </a:r>
          </a:p>
          <a:p>
            <a:r>
              <a:rPr lang="de-DE" dirty="0" smtClean="0"/>
              <a:t>App-Demo</a:t>
            </a:r>
          </a:p>
          <a:p>
            <a:r>
              <a:rPr lang="de-DE" strike="sngStrike" dirty="0" err="1" smtClean="0"/>
              <a:t>Mockups</a:t>
            </a:r>
            <a:endParaRPr lang="de-DE" strike="sngStrike" dirty="0" smtClean="0"/>
          </a:p>
          <a:p>
            <a:r>
              <a:rPr lang="de-DE" dirty="0" smtClean="0"/>
              <a:t>Technische Anforderungen</a:t>
            </a:r>
          </a:p>
          <a:p>
            <a:r>
              <a:rPr lang="de-DE" dirty="0" smtClean="0"/>
              <a:t>Code-Demo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26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 vorstellen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Applikation zum Erraten von Album-Covers</a:t>
            </a:r>
          </a:p>
          <a:p>
            <a:r>
              <a:rPr lang="de-DE" dirty="0" smtClean="0"/>
              <a:t>Covers sind zu Beginn verschwommen (</a:t>
            </a:r>
            <a:r>
              <a:rPr lang="de-DE" dirty="0" err="1" smtClean="0"/>
              <a:t>Blur</a:t>
            </a:r>
            <a:r>
              <a:rPr lang="de-DE" dirty="0" smtClean="0"/>
              <a:t>-Effekt)</a:t>
            </a:r>
          </a:p>
          <a:p>
            <a:r>
              <a:rPr lang="de-DE" dirty="0" smtClean="0"/>
              <a:t>Covers werden mit der Zeit sichtbar</a:t>
            </a:r>
          </a:p>
          <a:p>
            <a:r>
              <a:rPr lang="de-DE" dirty="0" smtClean="0"/>
              <a:t>Max 10 Punkte pro Cover, jede Sekunde = -1 Punkt</a:t>
            </a:r>
          </a:p>
          <a:p>
            <a:r>
              <a:rPr lang="de-DE" dirty="0" smtClean="0"/>
              <a:t>Multiple-Choice: 3 Antworten zur Auswahl</a:t>
            </a:r>
          </a:p>
          <a:p>
            <a:r>
              <a:rPr lang="de-DE" dirty="0" smtClean="0"/>
              <a:t>Datenbasis: Google </a:t>
            </a:r>
            <a:r>
              <a:rPr lang="de-DE" dirty="0" err="1" smtClean="0"/>
              <a:t>Docs</a:t>
            </a:r>
            <a:r>
              <a:rPr lang="de-DE" dirty="0" smtClean="0"/>
              <a:t> Tabelle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App-Demo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84" y="1910840"/>
            <a:ext cx="2390484" cy="4243109"/>
          </a:xfrm>
        </p:spPr>
      </p:pic>
    </p:spTree>
    <p:extLst>
      <p:ext uri="{BB962C8B-B14F-4D97-AF65-F5344CB8AC3E}">
        <p14:creationId xmlns:p14="http://schemas.microsoft.com/office/powerpoint/2010/main" val="882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Mockups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08" y="409682"/>
            <a:ext cx="2650504" cy="5385600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748" y="409682"/>
            <a:ext cx="2650504" cy="53856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421" y="409682"/>
            <a:ext cx="2650504" cy="53856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33" y="409682"/>
            <a:ext cx="2650504" cy="53856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85" y="409682"/>
            <a:ext cx="2650504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4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Kommunikation </a:t>
            </a:r>
            <a:r>
              <a:rPr lang="de-DE" smtClean="0"/>
              <a:t>über </a:t>
            </a:r>
            <a:r>
              <a:rPr lang="de-DE" smtClean="0"/>
              <a:t>HTTP</a:t>
            </a:r>
            <a:endParaRPr lang="de-DE" dirty="0" smtClean="0"/>
          </a:p>
          <a:p>
            <a:r>
              <a:rPr lang="de-DE" dirty="0" smtClean="0"/>
              <a:t>Mehrsprachigkeit (mind. DE und EN)</a:t>
            </a:r>
          </a:p>
          <a:p>
            <a:r>
              <a:rPr lang="de-DE" dirty="0" smtClean="0"/>
              <a:t>Verwendung </a:t>
            </a:r>
            <a:r>
              <a:rPr lang="de-DE" dirty="0" smtClean="0"/>
              <a:t>von Nebenläufigkeit </a:t>
            </a:r>
            <a:endParaRPr lang="de-DE" dirty="0" smtClean="0"/>
          </a:p>
          <a:p>
            <a:r>
              <a:rPr lang="de-DE" dirty="0" smtClean="0"/>
              <a:t>Persistente </a:t>
            </a:r>
            <a:r>
              <a:rPr lang="de-DE" dirty="0" smtClean="0"/>
              <a:t>Datensicherung mit Hilfe von </a:t>
            </a:r>
            <a:r>
              <a:rPr lang="de-DE" dirty="0" smtClean="0"/>
              <a:t>Datei</a:t>
            </a:r>
          </a:p>
          <a:p>
            <a:r>
              <a:rPr lang="de-DE" dirty="0" smtClean="0"/>
              <a:t>Verwendung </a:t>
            </a:r>
            <a:r>
              <a:rPr lang="de-DE" dirty="0"/>
              <a:t>sinnvoller Unit-Tests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07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Datenbasis –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dirty="0" err="1" smtClean="0"/>
              <a:t>Tabele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2" y="1964865"/>
            <a:ext cx="4018892" cy="2607093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59" y="2820222"/>
            <a:ext cx="5232514" cy="2616257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8" y="5427315"/>
            <a:ext cx="10589427" cy="86248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" y="683976"/>
            <a:ext cx="12068049" cy="5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Nebenläufigkeit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3" y="2016199"/>
            <a:ext cx="11259597" cy="2918658"/>
          </a:xfrm>
        </p:spPr>
      </p:pic>
      <p:sp>
        <p:nvSpPr>
          <p:cNvPr id="5" name="Rechteck 4"/>
          <p:cNvSpPr/>
          <p:nvPr/>
        </p:nvSpPr>
        <p:spPr>
          <a:xfrm>
            <a:off x="747364" y="3367315"/>
            <a:ext cx="5987266" cy="15675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51" y="4261024"/>
            <a:ext cx="3762429" cy="16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Youtube</a:t>
            </a:r>
            <a:r>
              <a:rPr lang="de-DE" dirty="0" smtClean="0"/>
              <a:t> - Link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0961"/>
            <a:ext cx="10082709" cy="1911927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53" y="4436489"/>
            <a:ext cx="2230027" cy="14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129</Words>
  <Application>Microsoft Macintosh PowerPoint</Application>
  <PresentationFormat>Breitbild</PresentationFormat>
  <Paragraphs>36</Paragraphs>
  <Slides>16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Calibri</vt:lpstr>
      <vt:lpstr>Calibri Light</vt:lpstr>
      <vt:lpstr>Rückblick</vt:lpstr>
      <vt:lpstr>Music Cover Quiz</vt:lpstr>
      <vt:lpstr>Ablauf</vt:lpstr>
      <vt:lpstr>Projekt vorstellen</vt:lpstr>
      <vt:lpstr>App-Demo</vt:lpstr>
      <vt:lpstr>Mockups</vt:lpstr>
      <vt:lpstr>Technische Anforderungen</vt:lpstr>
      <vt:lpstr>Datenbasis – Google Docs Tabele</vt:lpstr>
      <vt:lpstr>Nebenläufigkeit</vt:lpstr>
      <vt:lpstr>Youtube - Link </vt:lpstr>
      <vt:lpstr>CSwiftV</vt:lpstr>
      <vt:lpstr>JPG Speichern</vt:lpstr>
      <vt:lpstr>Fade Extension</vt:lpstr>
      <vt:lpstr>Unit Test</vt:lpstr>
      <vt:lpstr>Mokups im Spiel umgesetzt</vt:lpstr>
      <vt:lpstr>Fragen?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Cover Quiz</dc:title>
  <dc:creator>Remo Stirnimann</dc:creator>
  <cp:lastModifiedBy>Schuler Valentin I.BSCI.1401</cp:lastModifiedBy>
  <cp:revision>59</cp:revision>
  <cp:lastPrinted>2016-12-12T16:31:57Z</cp:lastPrinted>
  <dcterms:created xsi:type="dcterms:W3CDTF">2016-12-09T22:49:13Z</dcterms:created>
  <dcterms:modified xsi:type="dcterms:W3CDTF">2016-12-15T00:49:41Z</dcterms:modified>
</cp:coreProperties>
</file>